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73" r:id="rId3"/>
    <p:sldId id="298" r:id="rId4"/>
    <p:sldId id="289" r:id="rId5"/>
    <p:sldId id="292" r:id="rId6"/>
    <p:sldId id="293" r:id="rId7"/>
    <p:sldId id="291" r:id="rId8"/>
    <p:sldId id="300" r:id="rId9"/>
    <p:sldId id="268" r:id="rId10"/>
    <p:sldId id="299" r:id="rId11"/>
    <p:sldId id="271" r:id="rId12"/>
    <p:sldId id="269" r:id="rId13"/>
    <p:sldId id="276" r:id="rId14"/>
    <p:sldId id="284" r:id="rId15"/>
    <p:sldId id="283" r:id="rId16"/>
    <p:sldId id="538" r:id="rId17"/>
    <p:sldId id="282" r:id="rId18"/>
    <p:sldId id="539" r:id="rId19"/>
    <p:sldId id="272" r:id="rId20"/>
    <p:sldId id="274" r:id="rId21"/>
    <p:sldId id="295" r:id="rId22"/>
    <p:sldId id="296" r:id="rId23"/>
    <p:sldId id="297" r:id="rId24"/>
    <p:sldId id="275" r:id="rId25"/>
    <p:sldId id="278" r:id="rId26"/>
    <p:sldId id="533" r:id="rId27"/>
    <p:sldId id="481" r:id="rId28"/>
    <p:sldId id="515" r:id="rId29"/>
    <p:sldId id="516" r:id="rId30"/>
    <p:sldId id="517" r:id="rId31"/>
    <p:sldId id="518" r:id="rId32"/>
    <p:sldId id="519" r:id="rId33"/>
    <p:sldId id="286" r:id="rId34"/>
    <p:sldId id="267" r:id="rId35"/>
    <p:sldId id="280" r:id="rId36"/>
    <p:sldId id="534" r:id="rId37"/>
    <p:sldId id="535" r:id="rId38"/>
    <p:sldId id="536" r:id="rId39"/>
    <p:sldId id="53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8"/>
    <p:restoredTop sz="93147"/>
  </p:normalViewPr>
  <p:slideViewPr>
    <p:cSldViewPr snapToGrid="0" snapToObjects="1">
      <p:cViewPr varScale="1">
        <p:scale>
          <a:sx n="60" d="100"/>
          <a:sy n="60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2D536-2D60-9543-B165-7A8514112382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684E-F1F4-FB4B-BCF5-81ABC4E65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31AB-0330-8946-A6C3-60DB8CF9797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jpeg"/><Relationship Id="rId5" Type="http://schemas.openxmlformats.org/officeDocument/2006/relationships/image" Target="../media/image29.png"/><Relationship Id="rId6" Type="http://schemas.openxmlformats.org/officeDocument/2006/relationships/image" Target="../media/image31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jpeg"/><Relationship Id="rId5" Type="http://schemas.openxmlformats.org/officeDocument/2006/relationships/image" Target="../media/image29.png"/><Relationship Id="rId6" Type="http://schemas.openxmlformats.org/officeDocument/2006/relationships/image" Target="../media/image31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jpeg"/><Relationship Id="rId5" Type="http://schemas.openxmlformats.org/officeDocument/2006/relationships/image" Target="../media/image29.png"/><Relationship Id="rId6" Type="http://schemas.openxmlformats.org/officeDocument/2006/relationships/image" Target="../media/image31.jpeg"/><Relationship Id="rId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jpeg"/><Relationship Id="rId5" Type="http://schemas.openxmlformats.org/officeDocument/2006/relationships/image" Target="../media/image29.png"/><Relationship Id="rId6" Type="http://schemas.openxmlformats.org/officeDocument/2006/relationships/image" Target="../media/image31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jpeg"/><Relationship Id="rId5" Type="http://schemas.openxmlformats.org/officeDocument/2006/relationships/image" Target="../media/image29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9" Type="http://schemas.openxmlformats.org/officeDocument/2006/relationships/image" Target="../media/image6.png"/><Relationship Id="rId8" Type="http://schemas.openxmlformats.org/officeDocument/2006/relationships/image" Target="../media/image12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0" Type="http://schemas.openxmlformats.org/officeDocument/2006/relationships/image" Target="../media/image6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1" y="1969168"/>
            <a:ext cx="4883042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5605" y="2103570"/>
            <a:ext cx="45578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(KerasR)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(Dense(3,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(Dense(1))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1420" y="5004469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504" y="1323497"/>
            <a:ext cx="43955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(Dense(8,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(Activation("sigmoid"))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03867" y="5218060"/>
            <a:ext cx="11266238" cy="156820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504" y="1323497"/>
            <a:ext cx="43955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(Dense(8,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(Activation("sigmoid"))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9177" y="5326272"/>
            <a:ext cx="1137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keras_compile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 loss = 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categorical_crossentropy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', metrics = c(‘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categorical_accuracy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'), optimizer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RMSprop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176" y="6043389"/>
            <a:ext cx="11197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validation_data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list(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batch_size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32,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epochs = 25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verbose = 1)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244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CAFB9BC0-E734-D74C-B0D4-E7DA84EF5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48686"/>
              </p:ext>
            </p:extLst>
          </p:nvPr>
        </p:nvGraphicFramePr>
        <p:xfrm>
          <a:off x="365541" y="2409859"/>
          <a:ext cx="1154112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xmlns="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xmlns="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xmlns="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xmlns="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0622" y="971936"/>
            <a:ext cx="725651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a</a:t>
            </a:r>
            <a:r>
              <a:rPr lang="en-US" sz="2400" b="1" dirty="0"/>
              <a:t> LOT!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Data augmentation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  <a:endParaRPr lang="en-US" sz="2400" u="sng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285750" indent="-285750">
              <a:buFont typeface="Arial" charset="0"/>
              <a:buChar char="•"/>
            </a:pPr>
            <a:endParaRPr lang="en-US" sz="2400" u="sng" dirty="0"/>
          </a:p>
          <a:p>
            <a:pPr marL="285750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Standard neural networks not ideal for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990668" y="2127267"/>
            <a:ext cx="3848406" cy="2641194"/>
            <a:chOff x="7013742" y="1850595"/>
            <a:chExt cx="4584700" cy="31465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742" y="1850595"/>
              <a:ext cx="4584700" cy="314651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464842" y="4389424"/>
              <a:ext cx="2037347" cy="519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88159" y="4432967"/>
              <a:ext cx="1623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PARAMETERS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layer (scans across the image using a filter to create a feature map)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03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#chihuahuaormuffin</a:t>
            </a:r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1186" y="5315284"/>
            <a:ext cx="2455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 layer (scans across the image using a filter to create a feature map)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xmlns="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xmlns="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2" y="508857"/>
            <a:ext cx="3092078" cy="5510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4307" y="6155679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DanQ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B5A52B-6076-374C-BAC5-923563998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03" y="1409054"/>
            <a:ext cx="6605812" cy="439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EE8940C-E75A-0248-B4B0-C3A04B3C32D1}"/>
              </a:ext>
            </a:extLst>
          </p:cNvPr>
          <p:cNvSpPr/>
          <p:nvPr/>
        </p:nvSpPr>
        <p:spPr>
          <a:xfrm>
            <a:off x="4330102" y="1028054"/>
            <a:ext cx="10922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9D13897-4677-D841-B7B1-869557547F55}"/>
              </a:ext>
            </a:extLst>
          </p:cNvPr>
          <p:cNvSpPr/>
          <p:nvPr/>
        </p:nvSpPr>
        <p:spPr>
          <a:xfrm>
            <a:off x="6412902" y="1028054"/>
            <a:ext cx="10922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BE8096F-5C08-644F-AC30-5BA6679AA76F}"/>
              </a:ext>
            </a:extLst>
          </p:cNvPr>
          <p:cNvSpPr/>
          <p:nvPr/>
        </p:nvSpPr>
        <p:spPr>
          <a:xfrm>
            <a:off x="7354195" y="4279254"/>
            <a:ext cx="4116613" cy="190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7D21CD7-D89D-BE4D-B4F9-1EF8FC793756}"/>
              </a:ext>
            </a:extLst>
          </p:cNvPr>
          <p:cNvSpPr/>
          <p:nvPr/>
        </p:nvSpPr>
        <p:spPr>
          <a:xfrm>
            <a:off x="4146326" y="3987154"/>
            <a:ext cx="10922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F20B19-7ADD-7A4D-8E46-2E3D8CA8B2B8}"/>
              </a:ext>
            </a:extLst>
          </p:cNvPr>
          <p:cNvSpPr txBox="1"/>
          <p:nvPr/>
        </p:nvSpPr>
        <p:spPr>
          <a:xfrm>
            <a:off x="8081689" y="43866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DeepCpG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58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6"/>
          <a:stretch/>
        </p:blipFill>
        <p:spPr>
          <a:xfrm>
            <a:off x="6125408" y="0"/>
            <a:ext cx="5135026" cy="27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10" y="2709149"/>
            <a:ext cx="5358563" cy="42228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4427" y="723637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Still early days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still an area of active research: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lvl="1"/>
            <a:r>
              <a:rPr lang="en-US" dirty="0"/>
              <a:t>	(Conv → Pool)</a:t>
            </a:r>
            <a:r>
              <a:rPr lang="en-US" baseline="-25000" dirty="0"/>
              <a:t>N</a:t>
            </a:r>
            <a:r>
              <a:rPr lang="en-US" dirty="0"/>
              <a:t> → Dense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look at the best performing architectures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lvl="2"/>
            <a:r>
              <a:rPr lang="en-US" dirty="0"/>
              <a:t>“Don’t be a hero”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</p:txBody>
      </p:sp>
    </p:spTree>
    <p:extLst>
      <p:ext uri="{BB962C8B-B14F-4D97-AF65-F5344CB8AC3E}">
        <p14:creationId xmlns:p14="http://schemas.microsoft.com/office/powerpoint/2010/main" val="1107083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41685" y="2485307"/>
            <a:ext cx="6112043" cy="3396682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460081" y="976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9717" y="266779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</a:t>
            </a:r>
            <a:r>
              <a:rPr lang="en-US" i="1" dirty="0"/>
              <a:t>not Rick</a:t>
            </a:r>
            <a:r>
              <a:rPr lang="en-US" dirty="0"/>
              <a:t> from the TV series Rick &amp; Morty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When you have the network up and running, feel free to modify the architecture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https://github.com/cap76/</a:t>
            </a:r>
            <a:r>
              <a:rPr lang="en-US" dirty="0" err="1"/>
              <a:t>RickVision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81404" y="1073536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55896" y="1037073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68650" y="2997620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41300" y="4884333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136104" y="5022521"/>
            <a:ext cx="5854700" cy="16620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73339" y="65399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DeepExplain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C4A053-CB17-7B4D-B70A-C06346DE0A80}"/>
              </a:ext>
            </a:extLst>
          </p:cNvPr>
          <p:cNvSpPr txBox="1"/>
          <p:nvPr/>
        </p:nvSpPr>
        <p:spPr>
          <a:xfrm>
            <a:off x="8486775" y="550766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DeepExplain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163098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163098"/>
                <a:ext cx="5292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7C3E16F-E9E6-F142-8CC4-FFEC446640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xmlns="" id="{D6A88437-0BCA-9D48-AA37-5A408180ABBA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74982B38-7E53-7D45-A852-C1B51D6B0B42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982B38-7E53-7D45-A852-C1B51D6B0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FC7F197F-EC50-FF43-A382-E7403889F72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C7F197F-EC50-FF43-A382-E7403889F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DE381B77-2C32-0841-A8F3-AAC29499F8D3}"/>
                  </a:ext>
                </a:extLst>
              </p:cNvPr>
              <p:cNvSpPr/>
              <p:nvPr/>
            </p:nvSpPr>
            <p:spPr>
              <a:xfrm>
                <a:off x="6421091" y="4163098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E381B77-2C32-0841-A8F3-AAC29499F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163098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255B8B3E-D61C-9949-AB6F-72DF3746A37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55B8B3E-D61C-9949-AB6F-72DF3746A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xmlns="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163098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163098"/>
                <a:ext cx="52924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79577" y="5385164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130006" y="1004627"/>
            <a:ext cx="509286" cy="51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098922" y="1262989"/>
            <a:ext cx="0" cy="106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098922" y="4543956"/>
            <a:ext cx="0" cy="92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6485" y="4841332"/>
            <a:ext cx="2327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27DB1A3-D91A-FB45-8001-6664812FE51E}"/>
              </a:ext>
            </a:extLst>
          </p:cNvPr>
          <p:cNvSpPr txBox="1"/>
          <p:nvPr/>
        </p:nvSpPr>
        <p:spPr>
          <a:xfrm rot="16200000">
            <a:off x="7177451" y="16576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D8C2006-1A3E-104F-814F-143A0A054CDA}"/>
              </a:ext>
            </a:extLst>
          </p:cNvPr>
          <p:cNvSpPr txBox="1"/>
          <p:nvPr/>
        </p:nvSpPr>
        <p:spPr>
          <a:xfrm rot="16200000">
            <a:off x="7177451" y="495868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BA6324B-08C5-E748-AD2C-BD957922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415" y="1142477"/>
            <a:ext cx="1205568" cy="12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4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9716</TotalTime>
  <Words>789</Words>
  <Application>Microsoft Macintosh PowerPoint</Application>
  <PresentationFormat>Widescreen</PresentationFormat>
  <Paragraphs>205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Cambria Math</vt:lpstr>
      <vt:lpstr>Courier New</vt:lpstr>
      <vt:lpstr>Arial</vt:lpstr>
      <vt:lpstr>Office Theme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Dr C.A. Penfold</dc:creator>
  <cp:lastModifiedBy>Christopher Penfold</cp:lastModifiedBy>
  <cp:revision>247</cp:revision>
  <cp:lastPrinted>2018-09-28T12:31:07Z</cp:lastPrinted>
  <dcterms:created xsi:type="dcterms:W3CDTF">2017-09-27T18:23:23Z</dcterms:created>
  <dcterms:modified xsi:type="dcterms:W3CDTF">2019-03-15T11:42:54Z</dcterms:modified>
</cp:coreProperties>
</file>